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6480175" cy="50403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286" autoAdjust="0"/>
  </p:normalViewPr>
  <p:slideViewPr>
    <p:cSldViewPr snapToGrid="0">
      <p:cViewPr varScale="1">
        <p:scale>
          <a:sx n="217" d="100"/>
          <a:sy n="217" d="100"/>
        </p:scale>
        <p:origin x="2256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tif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B661F-1DFE-4CB9-BEB0-0CBDA663A214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444625" y="1143000"/>
            <a:ext cx="3968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A5E747-EF5E-4499-A8F5-54C7B42552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423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A5E747-EF5E-4499-A8F5-54C7B425521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315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13" y="824885"/>
            <a:ext cx="5508149" cy="1754776"/>
          </a:xfrm>
        </p:spPr>
        <p:txBody>
          <a:bodyPr anchor="b"/>
          <a:lstStyle>
            <a:lvl1pPr algn="ctr">
              <a:defRPr sz="42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22" y="2647331"/>
            <a:ext cx="4860131" cy="1216909"/>
          </a:xfrm>
        </p:spPr>
        <p:txBody>
          <a:bodyPr/>
          <a:lstStyle>
            <a:lvl1pPr marL="0" indent="0" algn="ctr">
              <a:buNone/>
              <a:defRPr sz="1701"/>
            </a:lvl1pPr>
            <a:lvl2pPr marL="324018" indent="0" algn="ctr">
              <a:buNone/>
              <a:defRPr sz="1417"/>
            </a:lvl2pPr>
            <a:lvl3pPr marL="648035" indent="0" algn="ctr">
              <a:buNone/>
              <a:defRPr sz="1276"/>
            </a:lvl3pPr>
            <a:lvl4pPr marL="972053" indent="0" algn="ctr">
              <a:buNone/>
              <a:defRPr sz="1134"/>
            </a:lvl4pPr>
            <a:lvl5pPr marL="1296071" indent="0" algn="ctr">
              <a:buNone/>
              <a:defRPr sz="1134"/>
            </a:lvl5pPr>
            <a:lvl6pPr marL="1620088" indent="0" algn="ctr">
              <a:buNone/>
              <a:defRPr sz="1134"/>
            </a:lvl6pPr>
            <a:lvl7pPr marL="1944106" indent="0" algn="ctr">
              <a:buNone/>
              <a:defRPr sz="1134"/>
            </a:lvl7pPr>
            <a:lvl8pPr marL="2268123" indent="0" algn="ctr">
              <a:buNone/>
              <a:defRPr sz="1134"/>
            </a:lvl8pPr>
            <a:lvl9pPr marL="2592141" indent="0" algn="ctr">
              <a:buNone/>
              <a:defRPr sz="113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5370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664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637375" y="268350"/>
            <a:ext cx="1397288" cy="427143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5512" y="268350"/>
            <a:ext cx="4110861" cy="427143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284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191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37" y="1256579"/>
            <a:ext cx="5589151" cy="2096630"/>
          </a:xfrm>
        </p:spPr>
        <p:txBody>
          <a:bodyPr anchor="b"/>
          <a:lstStyle>
            <a:lvl1pPr>
              <a:defRPr sz="425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2137" y="3373044"/>
            <a:ext cx="5589151" cy="1102568"/>
          </a:xfrm>
        </p:spPr>
        <p:txBody>
          <a:bodyPr/>
          <a:lstStyle>
            <a:lvl1pPr marL="0" indent="0">
              <a:buNone/>
              <a:defRPr sz="1701">
                <a:solidFill>
                  <a:schemeClr val="tx1"/>
                </a:solidFill>
              </a:defRPr>
            </a:lvl1pPr>
            <a:lvl2pPr marL="324018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2pPr>
            <a:lvl3pPr marL="648035" indent="0">
              <a:buNone/>
              <a:defRPr sz="1276">
                <a:solidFill>
                  <a:schemeClr val="tx1">
                    <a:tint val="75000"/>
                  </a:schemeClr>
                </a:solidFill>
              </a:defRPr>
            </a:lvl3pPr>
            <a:lvl4pPr marL="97205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4pPr>
            <a:lvl5pPr marL="129607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5pPr>
            <a:lvl6pPr marL="1620088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6pPr>
            <a:lvl7pPr marL="1944106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7pPr>
            <a:lvl8pPr marL="2268123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8pPr>
            <a:lvl9pPr marL="259214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320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5512" y="1341750"/>
            <a:ext cx="2754074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80589" y="1341750"/>
            <a:ext cx="2754074" cy="319803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618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268351"/>
            <a:ext cx="5589151" cy="97422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6357" y="1235577"/>
            <a:ext cx="2741417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6357" y="1841114"/>
            <a:ext cx="2741417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80589" y="1235577"/>
            <a:ext cx="2754918" cy="605537"/>
          </a:xfrm>
        </p:spPr>
        <p:txBody>
          <a:bodyPr anchor="b"/>
          <a:lstStyle>
            <a:lvl1pPr marL="0" indent="0">
              <a:buNone/>
              <a:defRPr sz="1701" b="1"/>
            </a:lvl1pPr>
            <a:lvl2pPr marL="324018" indent="0">
              <a:buNone/>
              <a:defRPr sz="1417" b="1"/>
            </a:lvl2pPr>
            <a:lvl3pPr marL="648035" indent="0">
              <a:buNone/>
              <a:defRPr sz="1276" b="1"/>
            </a:lvl3pPr>
            <a:lvl4pPr marL="972053" indent="0">
              <a:buNone/>
              <a:defRPr sz="1134" b="1"/>
            </a:lvl4pPr>
            <a:lvl5pPr marL="1296071" indent="0">
              <a:buNone/>
              <a:defRPr sz="1134" b="1"/>
            </a:lvl5pPr>
            <a:lvl6pPr marL="1620088" indent="0">
              <a:buNone/>
              <a:defRPr sz="1134" b="1"/>
            </a:lvl6pPr>
            <a:lvl7pPr marL="1944106" indent="0">
              <a:buNone/>
              <a:defRPr sz="1134" b="1"/>
            </a:lvl7pPr>
            <a:lvl8pPr marL="2268123" indent="0">
              <a:buNone/>
              <a:defRPr sz="1134" b="1"/>
            </a:lvl8pPr>
            <a:lvl9pPr marL="2592141" indent="0">
              <a:buNone/>
              <a:defRPr sz="113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80589" y="1841114"/>
            <a:ext cx="2754918" cy="27080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5703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614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8354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336021"/>
            <a:ext cx="2090025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54918" y="725713"/>
            <a:ext cx="3280589" cy="3581889"/>
          </a:xfrm>
        </p:spPr>
        <p:txBody>
          <a:bodyPr/>
          <a:lstStyle>
            <a:lvl1pPr>
              <a:defRPr sz="2268"/>
            </a:lvl1pPr>
            <a:lvl2pPr>
              <a:defRPr sz="1984"/>
            </a:lvl2pPr>
            <a:lvl3pPr>
              <a:defRPr sz="1701"/>
            </a:lvl3pPr>
            <a:lvl4pPr>
              <a:defRPr sz="1417"/>
            </a:lvl4pPr>
            <a:lvl5pPr>
              <a:defRPr sz="1417"/>
            </a:lvl5pPr>
            <a:lvl6pPr>
              <a:defRPr sz="1417"/>
            </a:lvl6pPr>
            <a:lvl7pPr>
              <a:defRPr sz="1417"/>
            </a:lvl7pPr>
            <a:lvl8pPr>
              <a:defRPr sz="1417"/>
            </a:lvl8pPr>
            <a:lvl9pPr>
              <a:defRPr sz="141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1512094"/>
            <a:ext cx="2090025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4725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356" y="336021"/>
            <a:ext cx="2090025" cy="1176073"/>
          </a:xfrm>
        </p:spPr>
        <p:txBody>
          <a:bodyPr anchor="b"/>
          <a:lstStyle>
            <a:lvl1pPr>
              <a:defRPr sz="226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54918" y="725713"/>
            <a:ext cx="3280589" cy="3581889"/>
          </a:xfrm>
        </p:spPr>
        <p:txBody>
          <a:bodyPr anchor="t"/>
          <a:lstStyle>
            <a:lvl1pPr marL="0" indent="0">
              <a:buNone/>
              <a:defRPr sz="2268"/>
            </a:lvl1pPr>
            <a:lvl2pPr marL="324018" indent="0">
              <a:buNone/>
              <a:defRPr sz="1984"/>
            </a:lvl2pPr>
            <a:lvl3pPr marL="648035" indent="0">
              <a:buNone/>
              <a:defRPr sz="1701"/>
            </a:lvl3pPr>
            <a:lvl4pPr marL="972053" indent="0">
              <a:buNone/>
              <a:defRPr sz="1417"/>
            </a:lvl4pPr>
            <a:lvl5pPr marL="1296071" indent="0">
              <a:buNone/>
              <a:defRPr sz="1417"/>
            </a:lvl5pPr>
            <a:lvl6pPr marL="1620088" indent="0">
              <a:buNone/>
              <a:defRPr sz="1417"/>
            </a:lvl6pPr>
            <a:lvl7pPr marL="1944106" indent="0">
              <a:buNone/>
              <a:defRPr sz="1417"/>
            </a:lvl7pPr>
            <a:lvl8pPr marL="2268123" indent="0">
              <a:buNone/>
              <a:defRPr sz="1417"/>
            </a:lvl8pPr>
            <a:lvl9pPr marL="2592141" indent="0">
              <a:buNone/>
              <a:defRPr sz="141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6356" y="1512094"/>
            <a:ext cx="2090025" cy="2801341"/>
          </a:xfrm>
        </p:spPr>
        <p:txBody>
          <a:bodyPr/>
          <a:lstStyle>
            <a:lvl1pPr marL="0" indent="0">
              <a:buNone/>
              <a:defRPr sz="1134"/>
            </a:lvl1pPr>
            <a:lvl2pPr marL="324018" indent="0">
              <a:buNone/>
              <a:defRPr sz="992"/>
            </a:lvl2pPr>
            <a:lvl3pPr marL="648035" indent="0">
              <a:buNone/>
              <a:defRPr sz="850"/>
            </a:lvl3pPr>
            <a:lvl4pPr marL="972053" indent="0">
              <a:buNone/>
              <a:defRPr sz="709"/>
            </a:lvl4pPr>
            <a:lvl5pPr marL="1296071" indent="0">
              <a:buNone/>
              <a:defRPr sz="709"/>
            </a:lvl5pPr>
            <a:lvl6pPr marL="1620088" indent="0">
              <a:buNone/>
              <a:defRPr sz="709"/>
            </a:lvl6pPr>
            <a:lvl7pPr marL="1944106" indent="0">
              <a:buNone/>
              <a:defRPr sz="709"/>
            </a:lvl7pPr>
            <a:lvl8pPr marL="2268123" indent="0">
              <a:buNone/>
              <a:defRPr sz="709"/>
            </a:lvl8pPr>
            <a:lvl9pPr marL="2592141" indent="0">
              <a:buNone/>
              <a:defRPr sz="709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9952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5512" y="268351"/>
            <a:ext cx="5589151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5512" y="1341750"/>
            <a:ext cx="5589151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5512" y="4671625"/>
            <a:ext cx="145803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74359-7249-4FB2-94ED-A6944282DBCF}" type="datetimeFigureOut">
              <a:rPr lang="zh-CN" altLang="en-US" smtClean="0"/>
              <a:t>2025/11/26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46558" y="4671625"/>
            <a:ext cx="218705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6624" y="4671625"/>
            <a:ext cx="1458039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904FA-A388-4C6B-B713-3C0338C54D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333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48035" rtl="0" eaLnBrk="1" latinLnBrk="0" hangingPunct="1">
        <a:lnSpc>
          <a:spcPct val="90000"/>
        </a:lnSpc>
        <a:spcBef>
          <a:spcPct val="0"/>
        </a:spcBef>
        <a:buNone/>
        <a:defRPr sz="311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2009" indent="-162009" algn="l" defTabSz="648035" rtl="0" eaLnBrk="1" latinLnBrk="0" hangingPunct="1">
        <a:lnSpc>
          <a:spcPct val="90000"/>
        </a:lnSpc>
        <a:spcBef>
          <a:spcPts val="709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486026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10044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13406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458079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782097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2106115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430132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754150" indent="-162009" algn="l" defTabSz="648035" rtl="0" eaLnBrk="1" latinLnBrk="0" hangingPunct="1">
        <a:lnSpc>
          <a:spcPct val="90000"/>
        </a:lnSpc>
        <a:spcBef>
          <a:spcPts val="354"/>
        </a:spcBef>
        <a:buFont typeface="Arial" panose="020B0604020202020204" pitchFamily="34" charset="0"/>
        <a:buChar char="•"/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1pPr>
      <a:lvl2pPr marL="32401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2pPr>
      <a:lvl3pPr marL="648035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3pPr>
      <a:lvl4pPr marL="97205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4pPr>
      <a:lvl5pPr marL="129607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5pPr>
      <a:lvl6pPr marL="1620088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6pPr>
      <a:lvl7pPr marL="1944106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7pPr>
      <a:lvl8pPr marL="2268123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8pPr>
      <a:lvl9pPr marL="2592141" algn="l" defTabSz="648035" rtl="0" eaLnBrk="1" latinLnBrk="0" hangingPunct="1">
        <a:defRPr sz="127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tif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9097D352-210E-4E5B-906A-41AC46EE4613}"/>
              </a:ext>
            </a:extLst>
          </p:cNvPr>
          <p:cNvGrpSpPr/>
          <p:nvPr/>
        </p:nvGrpSpPr>
        <p:grpSpPr>
          <a:xfrm>
            <a:off x="1374" y="0"/>
            <a:ext cx="6477428" cy="3693178"/>
            <a:chOff x="1374" y="0"/>
            <a:chExt cx="6477428" cy="3693178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7E2B7DC8-E6EE-4CB0-5200-9FBF08A2B7C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1547" y="1894872"/>
              <a:ext cx="3237255" cy="1798306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B6F051FC-17CC-4C93-A0F4-FCD3759468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8628" y="0"/>
              <a:ext cx="3240000" cy="1799830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1C506DC0-768E-6413-04CB-272EA530C35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862" y="10709"/>
              <a:ext cx="2507587" cy="1880690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6B006871-9814-DF53-2D88-204DFE07F27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4" y="1894872"/>
              <a:ext cx="3237253" cy="1798305"/>
            </a:xfrm>
            <a:prstGeom prst="rect">
              <a:avLst/>
            </a:prstGeom>
          </p:spPr>
        </p:pic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92ED0366-E018-4E8C-8E29-6CA5374D6977}"/>
                </a:ext>
              </a:extLst>
            </p:cNvPr>
            <p:cNvSpPr txBox="1"/>
            <p:nvPr/>
          </p:nvSpPr>
          <p:spPr>
            <a:xfrm>
              <a:off x="9317" y="26825"/>
              <a:ext cx="4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(a)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7CAEC1B1-8E1B-4ABC-9B89-BD0A35D33162}"/>
                </a:ext>
              </a:extLst>
            </p:cNvPr>
            <p:cNvSpPr txBox="1"/>
            <p:nvPr/>
          </p:nvSpPr>
          <p:spPr>
            <a:xfrm>
              <a:off x="3011508" y="26825"/>
              <a:ext cx="4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(b)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710B7010-912B-4B0A-A328-5235FB433850}"/>
                </a:ext>
              </a:extLst>
            </p:cNvPr>
            <p:cNvSpPr txBox="1"/>
            <p:nvPr/>
          </p:nvSpPr>
          <p:spPr>
            <a:xfrm>
              <a:off x="9317" y="1557653"/>
              <a:ext cx="4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(c)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4" name="直接连接符 19">
              <a:extLst>
                <a:ext uri="{FF2B5EF4-FFF2-40B4-BE49-F238E27FC236}">
                  <a16:creationId xmlns:a16="http://schemas.microsoft.com/office/drawing/2014/main" id="{59995BC3-B5C3-2436-31B7-E06776D5F6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18707" y="1660001"/>
              <a:ext cx="456644" cy="70179"/>
            </a:xfrm>
            <a:prstGeom prst="line">
              <a:avLst/>
            </a:prstGeom>
            <a:ln w="19050">
              <a:solidFill>
                <a:srgbClr val="9D9D07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089F4724-AB8A-4394-0E26-9AF6D348E67C}"/>
                </a:ext>
              </a:extLst>
            </p:cNvPr>
            <p:cNvSpPr txBox="1"/>
            <p:nvPr/>
          </p:nvSpPr>
          <p:spPr>
            <a:xfrm>
              <a:off x="1172837" y="1458055"/>
              <a:ext cx="70251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24°</a:t>
              </a:r>
              <a:endParaRPr lang="zh-CN" alt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26" name="直接箭头连接符 23">
              <a:extLst>
                <a:ext uri="{FF2B5EF4-FFF2-40B4-BE49-F238E27FC236}">
                  <a16:creationId xmlns:a16="http://schemas.microsoft.com/office/drawing/2014/main" id="{66F6FEA0-5504-A7D9-0DD6-D6F5F05D995A}"/>
                </a:ext>
              </a:extLst>
            </p:cNvPr>
            <p:cNvCxnSpPr>
              <a:cxnSpLocks/>
            </p:cNvCxnSpPr>
            <p:nvPr/>
          </p:nvCxnSpPr>
          <p:spPr>
            <a:xfrm>
              <a:off x="986503" y="853270"/>
              <a:ext cx="0" cy="19556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6AC42A2C-417C-4BAE-2392-BA5CD147B746}"/>
                </a:ext>
              </a:extLst>
            </p:cNvPr>
            <p:cNvSpPr txBox="1"/>
            <p:nvPr/>
          </p:nvSpPr>
          <p:spPr>
            <a:xfrm>
              <a:off x="854716" y="1020769"/>
              <a:ext cx="13921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</a:t>
              </a:r>
              <a:endParaRPr lang="zh-CN" altLang="en-US" sz="1000" b="1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494155D-24A1-466F-A1B9-95D2978FFDFD}"/>
                </a:ext>
              </a:extLst>
            </p:cNvPr>
            <p:cNvSpPr txBox="1"/>
            <p:nvPr/>
          </p:nvSpPr>
          <p:spPr>
            <a:xfrm>
              <a:off x="3011508" y="1557653"/>
              <a:ext cx="4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dirty="0">
                  <a:latin typeface="Arial" panose="020B0604020202020204" pitchFamily="34" charset="0"/>
                  <a:cs typeface="Arial" panose="020B0604020202020204" pitchFamily="34" charset="0"/>
                </a:rPr>
                <a:t>(d)</a:t>
              </a:r>
              <a:endParaRPr lang="zh-CN" altLang="en-US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" name="直接箭头连接符 3">
              <a:extLst>
                <a:ext uri="{FF2B5EF4-FFF2-40B4-BE49-F238E27FC236}">
                  <a16:creationId xmlns:a16="http://schemas.microsoft.com/office/drawing/2014/main" id="{A9451711-F48F-426B-AAC8-F692C7F4F54A}"/>
                </a:ext>
              </a:extLst>
            </p:cNvPr>
            <p:cNvCxnSpPr>
              <a:cxnSpLocks/>
            </p:cNvCxnSpPr>
            <p:nvPr/>
          </p:nvCxnSpPr>
          <p:spPr>
            <a:xfrm>
              <a:off x="1538288" y="1460934"/>
              <a:ext cx="217487" cy="118629"/>
            </a:xfrm>
            <a:prstGeom prst="straightConnector1">
              <a:avLst/>
            </a:prstGeom>
            <a:ln>
              <a:solidFill>
                <a:srgbClr val="FFC000"/>
              </a:solidFill>
              <a:tailEnd type="stealth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箭头连接符 16">
              <a:extLst>
                <a:ext uri="{FF2B5EF4-FFF2-40B4-BE49-F238E27FC236}">
                  <a16:creationId xmlns:a16="http://schemas.microsoft.com/office/drawing/2014/main" id="{DFEBABF6-36CE-45E6-B209-F2D2D509657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24094" y="1144645"/>
              <a:ext cx="14194" cy="317021"/>
            </a:xfrm>
            <a:prstGeom prst="straightConnector1">
              <a:avLst/>
            </a:prstGeom>
            <a:ln>
              <a:solidFill>
                <a:srgbClr val="FFC000"/>
              </a:solidFill>
              <a:tailEnd type="stealth" w="sm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327FA416-7CA3-466A-AE72-ABA9DA26EE86}"/>
                    </a:ext>
                  </a:extLst>
                </p:cNvPr>
                <p:cNvSpPr txBox="1"/>
                <p:nvPr/>
              </p:nvSpPr>
              <p:spPr>
                <a:xfrm>
                  <a:off x="1734139" y="1414448"/>
                  <a:ext cx="101695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0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𝑥</m:t>
                        </m:r>
                      </m:oMath>
                    </m:oMathPara>
                  </a14:m>
                  <a:endParaRPr lang="zh-CN" altLang="en-US" sz="1000" dirty="0">
                    <a:solidFill>
                      <a:srgbClr val="C00000"/>
                    </a:solidFill>
                  </a:endParaRPr>
                </a:p>
              </p:txBody>
            </p:sp>
          </mc:Choice>
          <mc:Fallback xmlns="">
            <p:sp>
              <p:nvSpPr>
                <p:cNvPr id="8" name="文本框 7">
                  <a:extLst>
                    <a:ext uri="{FF2B5EF4-FFF2-40B4-BE49-F238E27FC236}">
                      <a16:creationId xmlns:a16="http://schemas.microsoft.com/office/drawing/2014/main" id="{327FA416-7CA3-466A-AE72-ABA9DA26EE8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34139" y="1414448"/>
                  <a:ext cx="101695" cy="153888"/>
                </a:xfrm>
                <a:prstGeom prst="rect">
                  <a:avLst/>
                </a:prstGeom>
                <a:blipFill>
                  <a:blip r:embed="rId7"/>
                  <a:stretch>
                    <a:fillRect l="-17647" r="-11765" b="-40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DECCE61B-5914-400B-B462-D94BF2787F88}"/>
                    </a:ext>
                  </a:extLst>
                </p:cNvPr>
                <p:cNvSpPr txBox="1"/>
                <p:nvPr/>
              </p:nvSpPr>
              <p:spPr>
                <a:xfrm>
                  <a:off x="1543734" y="1058614"/>
                  <a:ext cx="93552" cy="15388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altLang="zh-CN" sz="10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  <m:t>𝑧</m:t>
                        </m:r>
                      </m:oMath>
                    </m:oMathPara>
                  </a14:m>
                  <a:endParaRPr lang="zh-CN" altLang="en-US" sz="1000" dirty="0">
                    <a:solidFill>
                      <a:srgbClr val="C00000"/>
                    </a:solidFill>
                  </a:endParaRPr>
                </a:p>
              </p:txBody>
            </p:sp>
          </mc:Choice>
          <mc:Fallback xmlns="">
            <p:sp>
              <p:nvSpPr>
                <p:cNvPr id="21" name="文本框 20">
                  <a:extLst>
                    <a:ext uri="{FF2B5EF4-FFF2-40B4-BE49-F238E27FC236}">
                      <a16:creationId xmlns:a16="http://schemas.microsoft.com/office/drawing/2014/main" id="{DECCE61B-5914-400B-B462-D94BF2787F8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43734" y="1058614"/>
                  <a:ext cx="93552" cy="153888"/>
                </a:xfrm>
                <a:prstGeom prst="rect">
                  <a:avLst/>
                </a:prstGeom>
                <a:blipFill>
                  <a:blip r:embed="rId8"/>
                  <a:stretch>
                    <a:fillRect l="-18750" r="-12500"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541089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</TotalTime>
  <Words>18</Words>
  <Application>Microsoft Office PowerPoint</Application>
  <PresentationFormat>自定义</PresentationFormat>
  <Paragraphs>9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等线</vt:lpstr>
      <vt:lpstr>等线 Light</vt:lpstr>
      <vt:lpstr>Arial</vt:lpstr>
      <vt:lpstr>Calibri</vt:lpstr>
      <vt:lpstr>Calibri Light</vt:lpstr>
      <vt:lpstr>Cambria Math</vt:lpstr>
      <vt:lpstr>Times New Roman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Yandong BI</dc:creator>
  <cp:lastModifiedBy>毕研栋</cp:lastModifiedBy>
  <cp:revision>16</cp:revision>
  <dcterms:created xsi:type="dcterms:W3CDTF">2024-12-29T02:18:22Z</dcterms:created>
  <dcterms:modified xsi:type="dcterms:W3CDTF">2025-11-26T02:03:17Z</dcterms:modified>
</cp:coreProperties>
</file>

<file path=docProps/thumbnail.jpeg>
</file>